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58" r:id="rId5"/>
    <p:sldId id="260" r:id="rId6"/>
    <p:sldId id="272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1A6E-1E76-4359-8900-6C33D851351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1227-B165-4E8D-BF5B-D83FF2630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1A6E-1E76-4359-8900-6C33D851351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1227-B165-4E8D-BF5B-D83FF2630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1A6E-1E76-4359-8900-6C33D851351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1227-B165-4E8D-BF5B-D83FF26308C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1A6E-1E76-4359-8900-6C33D851351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1227-B165-4E8D-BF5B-D83FF26308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1A6E-1E76-4359-8900-6C33D851351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1227-B165-4E8D-BF5B-D83FF2630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1A6E-1E76-4359-8900-6C33D851351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1227-B165-4E8D-BF5B-D83FF26308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1A6E-1E76-4359-8900-6C33D851351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1227-B165-4E8D-BF5B-D83FF2630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1A6E-1E76-4359-8900-6C33D851351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1227-B165-4E8D-BF5B-D83FF2630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1A6E-1E76-4359-8900-6C33D851351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1227-B165-4E8D-BF5B-D83FF2630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1A6E-1E76-4359-8900-6C33D851351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1227-B165-4E8D-BF5B-D83FF26308C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21A6E-1E76-4359-8900-6C33D851351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D1227-B165-4E8D-BF5B-D83FF26308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1D21A6E-1E76-4359-8900-6C33D8513514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03D1227-B165-4E8D-BF5B-D83FF26308C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2971800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9812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 descr="C:\Users\Admin\Downloads\cong tru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-326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98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142999"/>
          </a:xfrm>
        </p:spPr>
        <p:txBody>
          <a:bodyPr/>
          <a:lstStyle/>
          <a:p>
            <a:r>
              <a:rPr lang="fr-FR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5-Học sinh cần làm: 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458200" cy="50292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fr-FR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Sống lành mạnh, giản dị, tránh xa các tệ nạn xã hội đặc biệt là ma tuý và mại dâm.</a:t>
            </a:r>
            <a:endParaRPr lang="en-US" sz="4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fr-FR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Có hiểu biết về HIV/ AIDS. </a:t>
            </a:r>
            <a:endParaRPr lang="en-US" sz="4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fr-FR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Chủ động phòng tránh cho mình và cộng đồng.</a:t>
            </a:r>
            <a:endParaRPr lang="en-US" sz="4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fr-FR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Không phân biệt đối xử với người bị nhiễm HIV/AIDS.</a:t>
            </a:r>
            <a:endParaRPr lang="en-US" sz="4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fr-FR" sz="4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Tích cực tham gia các hoạt động phòng chống HIV/AIDS.</a:t>
            </a:r>
            <a:endParaRPr lang="en-US" sz="40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4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5105399"/>
            <a:ext cx="7408333" cy="1020763"/>
          </a:xfrm>
        </p:spPr>
        <p:txBody>
          <a:bodyPr/>
          <a:lstStyle/>
          <a:p>
            <a:r>
              <a:rPr lang="en-US" b="1" cap="all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GIÁO VIÊN :TRẦN TÚY THUẬN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157472"/>
          </a:xfrm>
        </p:spPr>
        <p:txBody>
          <a:bodyPr>
            <a:normAutofit/>
          </a:bodyPr>
          <a:lstStyle/>
          <a:p>
            <a:r>
              <a:rPr lang="en-US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CÁC EM HỌC SINH ĐẾN VỚI BÀI HỌC </a:t>
            </a:r>
            <a:br>
              <a:rPr lang="en-US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GDCD LỚP 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>
            <a:normAutofit/>
          </a:bodyPr>
          <a:lstStyle/>
          <a:p>
            <a:r>
              <a:rPr lang="pt-BR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14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t-BR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PHÒNG,CHỐNG NHIỄM HIV/ AIDS</a:t>
            </a:r>
            <a: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8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Đặt vấn đề (Học sinh đọc sách giáo khoa)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Nội dung bài học.</a:t>
            </a:r>
            <a:endParaRPr lang="en-US" sz="44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2723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447799"/>
          </a:xfrm>
        </p:spPr>
        <p:txBody>
          <a:bodyPr>
            <a:normAutofit/>
          </a:bodyPr>
          <a:lstStyle/>
          <a:p>
            <a:r>
              <a:rPr lang="fr-FR" b="1" u="sng" smtClean="0">
                <a:solidFill>
                  <a:srgbClr val="FF0000"/>
                </a:solidFill>
              </a:rPr>
              <a:t>1- HIV/AIDS 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7772400" cy="4343400"/>
          </a:xfrm>
        </p:spPr>
        <p:txBody>
          <a:bodyPr>
            <a:normAutofit/>
          </a:bodyPr>
          <a:lstStyle/>
          <a:p>
            <a:pPr algn="l"/>
            <a:r>
              <a:rPr lang="fr-FR" sz="4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HIV là tên một loại vi rút gây suy giảm miễn dịch ở người.</a:t>
            </a:r>
            <a:endParaRPr lang="en-US" sz="4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fr-FR" sz="4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AIDS là  giai đoạn cuối của sự nhiễm HIV. </a:t>
            </a:r>
            <a:endParaRPr lang="en-US" sz="4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4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76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XÉT NGHIỆM PHÁT HIỆN SỚM NHIỄM VIRUS HIV (28 NGÀY) - Phòng xét nghiệm Gold  Standar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4582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44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fr-FR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Con đường lây truyền: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3505200"/>
          </a:xfrm>
        </p:spPr>
        <p:txBody>
          <a:bodyPr>
            <a:normAutofit/>
          </a:bodyPr>
          <a:lstStyle/>
          <a:p>
            <a:pPr algn="l"/>
            <a:endParaRPr lang="en-US" sz="4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Những bệnh nguy hiểm thường lây qua đường tình dục bạn cần biế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458200" cy="495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276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1"/>
            <a:ext cx="7772400" cy="1219200"/>
          </a:xfrm>
        </p:spPr>
        <p:txBody>
          <a:bodyPr/>
          <a:lstStyle/>
          <a:p>
            <a:r>
              <a:rPr lang="fr-FR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Tác hại :</a:t>
            </a:r>
            <a:r>
              <a:rPr lang="fr-FR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133600"/>
            <a:ext cx="8382000" cy="4038600"/>
          </a:xfrm>
        </p:spPr>
        <p:txBody>
          <a:bodyPr>
            <a:normAutofit/>
          </a:bodyPr>
          <a:lstStyle/>
          <a:p>
            <a:pPr algn="l"/>
            <a:r>
              <a:rPr lang="fr-FR" sz="4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fr-FR" sz="4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 bệnh nguy hiểm, huỷ hoại sức khoẻ, cướp đi tính mạng con người;huỷ hoại tương lai, nòi giống dân tộc;ảnh hưởng nghiêm trọng đến kinh tế-xã hội của đất nước.</a:t>
            </a:r>
            <a:endParaRPr lang="en-US" sz="4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8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600199"/>
          </a:xfrm>
        </p:spPr>
        <p:txBody>
          <a:bodyPr>
            <a:normAutofit fontScale="90000"/>
          </a:bodyPr>
          <a:lstStyle/>
          <a:p>
            <a:r>
              <a:rPr lang="fr-FR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4.Qui định của pháp luật về phòng,chống nhiễm HIV/AIDS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534400" cy="5181600"/>
          </a:xfrm>
        </p:spPr>
        <p:txBody>
          <a:bodyPr>
            <a:noAutofit/>
          </a:bodyPr>
          <a:lstStyle/>
          <a:p>
            <a:pPr algn="l"/>
            <a:r>
              <a:rPr lang="fr-FR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Mọi người có trách nhiệm thực hiện những biện pháp phòng tránh HIV để bảo vệ mình và người thân….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fr-FR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Nghiêm cấm các hành vi mua dâm, bán dâm, dụ dỗ gái mại dâm hoặc các hành vi làm lây truyền HIV khác.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fr-FR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Người nhiễm HIV/AIDS có quyền giữ bí mật về tình trạng bị bệnh của mình nhưng phải thực hiện các biện pháp phòng tránh cho người khác .</a:t>
            </a:r>
            <a:endParaRPr lang="en-US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3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937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119</TotalTime>
  <Words>271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Waveform</vt:lpstr>
      <vt:lpstr>PowerPoint Presentation</vt:lpstr>
      <vt:lpstr>CHÀO CÁC EM HỌC SINH ĐẾN VỚI BÀI HỌC  GDCD LỚP 8</vt:lpstr>
      <vt:lpstr>Bài 14 PHÒNG,CHỐNG NHIỄM HIV/ AIDS </vt:lpstr>
      <vt:lpstr>I. Đặt vấn đề (Học sinh đọc sách giáo khoa) </vt:lpstr>
      <vt:lpstr>1- HIV/AIDS  </vt:lpstr>
      <vt:lpstr>PowerPoint Presentation</vt:lpstr>
      <vt:lpstr>2- Con đường lây truyền: </vt:lpstr>
      <vt:lpstr>3- Tác hại : </vt:lpstr>
      <vt:lpstr>4.Qui định của pháp luật về phòng,chống nhiễm HIV/AIDS </vt:lpstr>
      <vt:lpstr>5-Học sinh cần làm: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CÁC EM HỌC SINH ĐẾN VỚI BÀI HỌC  GDCD LỚP 8</dc:title>
  <dc:creator>Admin</dc:creator>
  <cp:lastModifiedBy>Admin</cp:lastModifiedBy>
  <cp:revision>10</cp:revision>
  <dcterms:created xsi:type="dcterms:W3CDTF">2022-02-04T03:10:48Z</dcterms:created>
  <dcterms:modified xsi:type="dcterms:W3CDTF">2022-08-08T07:07:07Z</dcterms:modified>
</cp:coreProperties>
</file>